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hgxzVKiFrh/FvCA65y685Rhu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104CC-F54D-4E95-A425-7713EC7E1A2D}">
  <a:tblStyle styleId="{FE9104CC-F54D-4E95-A425-7713EC7E1A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41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www.youtube.com/watch?v=Lu56xVlZ40M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521433" y="462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ES" sz="2800"/>
              <a:t>Machine Learning, Inteligencia Artificial, Deep Learning…</a:t>
            </a:r>
            <a:br>
              <a:rPr lang="es-ES"/>
            </a:br>
            <a:r>
              <a:rPr lang="es-ES"/>
              <a:t>¿Quién es quién?</a:t>
            </a:r>
            <a:endParaRPr/>
          </a:p>
        </p:txBody>
      </p:sp>
      <p:pic>
        <p:nvPicPr>
          <p:cNvPr id="240" name="Google Shape;240;p13" descr="Cómo ganar casi siempre al 'Guess who?' según las matemátic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189" y="2012469"/>
            <a:ext cx="5780088" cy="40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cxnSp>
        <p:nvCxnSpPr>
          <p:cNvPr id="248" name="Google Shape;248;p14"/>
          <p:cNvCxnSpPr/>
          <p:nvPr/>
        </p:nvCxnSpPr>
        <p:spPr>
          <a:xfrm>
            <a:off x="1895475" y="4162425"/>
            <a:ext cx="0" cy="84772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pic>
        <p:nvPicPr>
          <p:cNvPr id="95" name="Google Shape;95;p2" descr="Blinking white guy: The story behind the meme that's gone viral | Science &amp;  Tech News | Sky Ne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5042" y="1860339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dirty="0"/>
              <a:t>Organización de ML</a:t>
            </a:r>
            <a:endParaRPr dirty="0"/>
          </a:p>
        </p:txBody>
      </p:sp>
      <p:sp>
        <p:nvSpPr>
          <p:cNvPr id="326" name="Google Shape;326;p21"/>
          <p:cNvSpPr/>
          <p:nvPr/>
        </p:nvSpPr>
        <p:spPr>
          <a:xfrm>
            <a:off x="1710300" y="3484850"/>
            <a:ext cx="8771400" cy="1701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710288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3156813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4603338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6049863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572488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9095113" y="3140850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1710288" y="2781450"/>
            <a:ext cx="1386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1-2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3276114" y="2781450"/>
            <a:ext cx="114799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3-4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4708689" y="2781450"/>
            <a:ext cx="117589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5-6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6112013" y="2781450"/>
            <a:ext cx="117805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7-8 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573564" y="2781450"/>
            <a:ext cx="138444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9-10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9179376" y="2781450"/>
            <a:ext cx="1302324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Semanas 11-12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1710288" y="4663975"/>
            <a:ext cx="28332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861197" y="4304575"/>
            <a:ext cx="2531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603344" y="4663975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4461149" y="3945175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 Temporales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6132144" y="4663975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7572494" y="4663975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7354049" y="4173575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5989949" y="4057600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 Temporales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9107394" y="4663975"/>
            <a:ext cx="1386600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/>
          <p:nvPr/>
        </p:nvSpPr>
        <p:spPr>
          <a:xfrm>
            <a:off x="8995049" y="4231600"/>
            <a:ext cx="1671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6281559">
            <a:off x="9392320" y="2330782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8931094" y="1342175"/>
            <a:ext cx="2135012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proyecto (TBD)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6281559">
            <a:off x="7045195" y="2330782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 txBox="1"/>
          <p:nvPr/>
        </p:nvSpPr>
        <p:spPr>
          <a:xfrm>
            <a:off x="6774024" y="1386775"/>
            <a:ext cx="1925902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Reto de Tripulaciones (TBD)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 dirty="0"/>
                        <a:t>NO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SI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1CEACA23-2DC5-4062-B3F6-62301F77CEA1}"/>
              </a:ext>
            </a:extLst>
          </p:cNvPr>
          <p:cNvSpPr/>
          <p:nvPr/>
        </p:nvSpPr>
        <p:spPr>
          <a:xfrm>
            <a:off x="542760" y="3647501"/>
            <a:ext cx="4545438" cy="326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81C2735-FB78-4BE1-A646-30E9F409062A}"/>
              </a:ext>
            </a:extLst>
          </p:cNvPr>
          <p:cNvSpPr/>
          <p:nvPr/>
        </p:nvSpPr>
        <p:spPr>
          <a:xfrm>
            <a:off x="5614513" y="2957035"/>
            <a:ext cx="5915000" cy="25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3A3506A-DA34-44EF-BE65-CA3FF9969ED9}"/>
              </a:ext>
            </a:extLst>
          </p:cNvPr>
          <p:cNvSpPr/>
          <p:nvPr/>
        </p:nvSpPr>
        <p:spPr>
          <a:xfrm>
            <a:off x="542760" y="3934579"/>
            <a:ext cx="4545438" cy="326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5FC6B11-929D-4676-93A9-026522C0EE63}"/>
              </a:ext>
            </a:extLst>
          </p:cNvPr>
          <p:cNvSpPr/>
          <p:nvPr/>
        </p:nvSpPr>
        <p:spPr>
          <a:xfrm>
            <a:off x="542760" y="4221657"/>
            <a:ext cx="4545438" cy="326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440AA1B-DBB5-4EF5-B018-21C54A56AF30}"/>
              </a:ext>
            </a:extLst>
          </p:cNvPr>
          <p:cNvSpPr/>
          <p:nvPr/>
        </p:nvSpPr>
        <p:spPr>
          <a:xfrm>
            <a:off x="542760" y="4523422"/>
            <a:ext cx="4545438" cy="326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51835D1-75B3-4D85-8B1B-01995C02681E}"/>
              </a:ext>
            </a:extLst>
          </p:cNvPr>
          <p:cNvSpPr/>
          <p:nvPr/>
        </p:nvSpPr>
        <p:spPr>
          <a:xfrm>
            <a:off x="5614513" y="3645824"/>
            <a:ext cx="5915000" cy="25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D385EB-2481-46A6-B7EF-CD6FD749C3BF}"/>
              </a:ext>
            </a:extLst>
          </p:cNvPr>
          <p:cNvSpPr/>
          <p:nvPr/>
        </p:nvSpPr>
        <p:spPr>
          <a:xfrm>
            <a:off x="5614513" y="3862154"/>
            <a:ext cx="5915000" cy="25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1AAAA8-3023-40EC-B661-F8EBB0295D79}"/>
              </a:ext>
            </a:extLst>
          </p:cNvPr>
          <p:cNvSpPr/>
          <p:nvPr/>
        </p:nvSpPr>
        <p:spPr>
          <a:xfrm>
            <a:off x="5614513" y="4548229"/>
            <a:ext cx="5915000" cy="25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83085FE-9286-44F2-B4D2-AC60FC803F05}"/>
              </a:ext>
            </a:extLst>
          </p:cNvPr>
          <p:cNvSpPr/>
          <p:nvPr/>
        </p:nvSpPr>
        <p:spPr>
          <a:xfrm>
            <a:off x="3945323" y="4232190"/>
            <a:ext cx="1097806" cy="291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8D7A199-7DB4-43F2-A08A-D9D6A634D48F}"/>
              </a:ext>
            </a:extLst>
          </p:cNvPr>
          <p:cNvSpPr/>
          <p:nvPr/>
        </p:nvSpPr>
        <p:spPr>
          <a:xfrm>
            <a:off x="10688245" y="3862154"/>
            <a:ext cx="841268" cy="267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502C06B-47B6-4A00-A458-333FFF01185B}"/>
              </a:ext>
            </a:extLst>
          </p:cNvPr>
          <p:cNvSpPr/>
          <p:nvPr/>
        </p:nvSpPr>
        <p:spPr>
          <a:xfrm>
            <a:off x="8110147" y="3885173"/>
            <a:ext cx="923731" cy="2479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14DDCFF-E882-4B83-ACC6-9FF983ECA498}"/>
              </a:ext>
            </a:extLst>
          </p:cNvPr>
          <p:cNvSpPr/>
          <p:nvPr/>
        </p:nvSpPr>
        <p:spPr>
          <a:xfrm>
            <a:off x="9764514" y="3885173"/>
            <a:ext cx="923731" cy="2479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3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680854" y="2397948"/>
            <a:ext cx="883029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entre las matemáticas y la computación mediante el que podemos simular en una máquina, es decir,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automatizando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proceso de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humano, gracias a modelos matemáticos o algoritmos. Estos modelos nos sirven para </a:t>
            </a:r>
            <a:r>
              <a:rPr lang="es-ES" sz="2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Cuándo y a quién hay que dirigirse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Optimización de rutas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Reinforcement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 dirty="0"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pic>
        <p:nvPicPr>
          <p:cNvPr id="185" name="Google Shape;185;p8" descr="Imagen que contiene medidor, señal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945" y="2494289"/>
            <a:ext cx="1219920" cy="12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9745440" y="2226924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Roomba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Impago en bancos</a:t>
            </a: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78559" y="4581499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0C829A9-8E88-4D73-B26F-D9B1DBCF8C82}"/>
              </a:ext>
            </a:extLst>
          </p:cNvPr>
          <p:cNvSpPr/>
          <p:nvPr/>
        </p:nvSpPr>
        <p:spPr>
          <a:xfrm>
            <a:off x="9245408" y="6428991"/>
            <a:ext cx="266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11"/>
              </a:rPr>
              <a:t>Vídeo: </a:t>
            </a:r>
            <a:r>
              <a:rPr lang="es-ES" dirty="0" err="1">
                <a:hlinkClick r:id="rId11"/>
              </a:rPr>
              <a:t>Reinforcement</a:t>
            </a:r>
            <a:r>
              <a:rPr lang="es-ES" dirty="0">
                <a:hlinkClick r:id="rId11"/>
              </a:rPr>
              <a:t> </a:t>
            </a:r>
            <a:r>
              <a:rPr lang="es-ES" dirty="0" err="1">
                <a:hlinkClick r:id="rId11"/>
              </a:rPr>
              <a:t>Learning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990</Words>
  <Application>Microsoft Office PowerPoint</Application>
  <PresentationFormat>Panorámica</PresentationFormat>
  <Paragraphs>242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Presentación de PowerPoint</vt:lpstr>
      <vt:lpstr>Tipos de algoritmos</vt:lpstr>
      <vt:lpstr>Tipos de algoritmos</vt:lpstr>
      <vt:lpstr>Supervisado</vt:lpstr>
      <vt:lpstr>No supervisado</vt:lpstr>
      <vt:lpstr>Presentación de PowerPoint</vt:lpstr>
      <vt:lpstr>Machine Learning, Inteligencia Artificial, Deep Learning… ¿Quién es quién?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Organización de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TheBridge</cp:lastModifiedBy>
  <cp:revision>5</cp:revision>
  <dcterms:created xsi:type="dcterms:W3CDTF">2020-10-12T14:09:12Z</dcterms:created>
  <dcterms:modified xsi:type="dcterms:W3CDTF">2021-01-19T00:49:56Z</dcterms:modified>
</cp:coreProperties>
</file>